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word/styles.xml" ContentType="application/vnd.openxmlformats-officedocument.wordprocessingml.styles+xml"/>
  <Override PartName="/word/settings.xml" ContentType="application/vnd.openxmlformats-officedocument.wordprocessingml.settings+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document.xml" ContentType="application/vnd.openxmlformats-officedocument.wordprocessingml.document.main+xml"/>
  <Override PartName="/word/fontTable.xml" ContentType="application/vnd.openxmlformats-officedocument.wordprocessingml.fontTable+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4" Type="http://schemas.openxmlformats.org/officeDocument/2006/relationships/officeDocument" Target="word/document.xml"/><Relationship Id="rId2" Type="http://schemas.openxmlformats.org/package/2006/relationships/metadata/core-properties" Target="docProps/core.xml"/><Relationship Id="rId1" Type="http://schemas.openxmlformats.org/officeDocument/2006/relationships/extended-properties" Target="docProps/app.xml"/><Relationship Id="rId3"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body>
    <w:p w14:paraId="3B550131">
      <w:pPr>
        <w:adjustRightInd w:val="0"/>
        <w:snapToGrid w:val="0"/>
        <w:jc w:val="center"/>
        <w:rPr>
          <w:rFonts w:ascii="方正小标宋_GBK" w:eastAsia="方正小标宋_GBK"/>
          <w:sz w:val="38"/>
          <w:szCs w:val="38"/>
        </w:rPr>
      </w:pPr>
      <w:r>
        <w:rPr>
          <w:rFonts w:hint="eastAsia" w:ascii="方正小标宋_GBK" w:eastAsia="方正小标宋_GBK"/>
          <w:sz w:val="38"/>
          <w:szCs w:val="38"/>
        </w:rPr>
        <w:t>建设项目环境影响评价公众意见表</w:t>
      </w:r>
    </w:p>
    <w:p w14:paraId="073372A5">
      <w:pPr>
        <w:adjustRightInd w:val="0"/>
        <w:snapToGrid w:val="0"/>
        <w:spacing w:after="156" w:afterLines="50"/>
        <w:rPr>
          <w:rFonts w:eastAsia="黑体"/>
          <w:b/>
          <w:sz w:val="24"/>
          <w:szCs w:val="24"/>
        </w:rPr>
      </w:pPr>
      <w:r>
        <w:rPr>
          <w:b/>
          <w:sz w:val="24"/>
          <w:szCs w:val="24"/>
        </w:rPr>
        <w:t xml:space="preserve">填表日期 </w:t>
      </w:r>
      <w:r>
        <w:rPr>
          <w:b/>
          <w:sz w:val="24"/>
          <w:szCs w:val="24"/>
          <w:u w:val="single"/>
        </w:rPr>
        <w:t xml:space="preserve">         年   月   日</w:t>
      </w:r>
    </w:p>
    <w:tbl>
      <w:tblPr>
        <w:tblStyle w:val="2"/>
        <w:tblW w:w="9060" w:type="dxa"/>
        <w:tblInd w:w="0" w:type="dxa"/>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Layout w:type="fixed"/>
        <w:tblCellMar>
          <w:top w:w="0" w:type="dxa"/>
          <w:left w:w="108" w:type="dxa"/>
          <w:bottom w:w="0" w:type="dxa"/>
          <w:right w:w="108" w:type="dxa"/>
        </w:tblCellMar>
      </w:tblPr>
      <w:tblGrid>
        <w:gridCol w:w="1771"/>
        <w:gridCol w:w="2455"/>
        <w:gridCol w:w="4834"/>
      </w:tblGrid>
      <w:tr w14:paraId="2B5966BB">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1771" w:type="dxa"/>
            <w:vAlign w:val="center"/>
          </w:tcPr>
          <w:p w14:paraId="5BC1DA43">
            <w:pPr>
              <w:keepNext w:val="0"/>
              <w:keepLines w:val="0"/>
              <w:pageBreakBefore w:val="0"/>
              <w:widowControl w:val="0"/>
              <w:kinsoku/>
              <w:wordWrap/>
              <w:overflowPunct/>
              <w:topLinePunct w:val="0"/>
              <w:autoSpaceDE/>
              <w:autoSpaceDN/>
              <w:bidi w:val="0"/>
              <w:adjustRightInd w:val="0"/>
              <w:snapToGrid w:val="0"/>
              <w:spacing w:after="0" w:line="360" w:lineRule="auto"/>
              <w:jc w:val="center"/>
              <w:textAlignment w:val="auto"/>
              <w:rPr>
                <w:rFonts w:hint="eastAsia" w:ascii="宋体" w:hAnsi="宋体" w:eastAsia="宋体"/>
                <w:bCs/>
                <w:sz w:val="21"/>
                <w:szCs w:val="21"/>
              </w:rPr>
            </w:pPr>
            <w:r>
              <w:rPr>
                <w:rFonts w:ascii="宋体" w:hAnsi="宋体" w:eastAsia="宋体"/>
                <w:bCs/>
                <w:sz w:val="21"/>
                <w:szCs w:val="21"/>
              </w:rPr>
              <w:t>项目名称</w:t>
            </w:r>
          </w:p>
        </w:tc>
        <w:tc>
          <w:tcPr>
            <w:tcW w:w="7289" w:type="dxa"/>
            <w:gridSpan w:val="2"/>
            <w:vAlign w:val="center"/>
          </w:tcPr>
          <w:p w14:paraId="7F7712C9">
            <w:pPr>
              <w:keepNext w:val="0"/>
              <w:keepLines w:val="0"/>
              <w:pageBreakBefore w:val="0"/>
              <w:widowControl w:val="0"/>
              <w:kinsoku/>
              <w:wordWrap/>
              <w:overflowPunct/>
              <w:topLinePunct w:val="0"/>
              <w:autoSpaceDE/>
              <w:autoSpaceDN/>
              <w:bidi w:val="0"/>
              <w:adjustRightInd w:val="0"/>
              <w:snapToGrid w:val="0"/>
              <w:spacing w:after="0" w:line="360" w:lineRule="auto"/>
              <w:jc w:val="center"/>
              <w:textAlignment w:val="auto"/>
              <w:rPr>
                <w:rFonts w:hint="eastAsia" w:ascii="宋体" w:hAnsi="宋体" w:eastAsia="宋体"/>
                <w:bCs/>
                <w:sz w:val="21"/>
                <w:szCs w:val="21"/>
              </w:rPr>
            </w:pPr>
            <w:r>
              <w:rPr>
                <w:rFonts w:hint="eastAsia" w:ascii="宋体" w:hAnsi="宋体" w:eastAsia="宋体"/>
                <w:bCs/>
                <w:sz w:val="21"/>
                <w:szCs w:val="21"/>
              </w:rPr>
              <w:t>中国石化青岛炼油化工有限责任公司催化裂化装置减</w:t>
            </w:r>
            <w:bookmarkStart w:id="0" w:name="_GoBack"/>
            <w:bookmarkEnd w:id="0"/>
            <w:r>
              <w:rPr>
                <w:rFonts w:hint="eastAsia" w:ascii="宋体" w:hAnsi="宋体" w:eastAsia="宋体"/>
                <w:bCs/>
                <w:sz w:val="21"/>
                <w:szCs w:val="21"/>
              </w:rPr>
              <w:t>柴降苯环保治理项目</w:t>
            </w:r>
          </w:p>
        </w:tc>
      </w:tr>
      <w:tr w14:paraId="2E013214">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1FC6F066">
            <w:pPr>
              <w:adjustRightInd w:val="0"/>
              <w:snapToGrid w:val="0"/>
              <w:jc w:val="left"/>
              <w:rPr>
                <w:rFonts w:hint="eastAsia" w:ascii="黑体" w:hAnsi="黑体" w:eastAsia="黑体"/>
                <w:sz w:val="21"/>
                <w:szCs w:val="21"/>
              </w:rPr>
            </w:pPr>
            <w:r>
              <w:rPr>
                <w:rFonts w:ascii="黑体" w:hAnsi="黑体" w:eastAsia="黑体"/>
                <w:sz w:val="21"/>
                <w:szCs w:val="21"/>
              </w:rPr>
              <w:t>一、本页为公众意见</w:t>
            </w:r>
          </w:p>
        </w:tc>
      </w:tr>
      <w:tr w14:paraId="75BA37C3">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8601" w:hRule="atLeast"/>
        </w:trPr>
        <w:tc>
          <w:tcPr>
            <w:tcW w:w="1771" w:type="dxa"/>
            <w:vAlign w:val="center"/>
          </w:tcPr>
          <w:p w14:paraId="7EEAE581">
            <w:pPr>
              <w:adjustRightInd w:val="0"/>
              <w:snapToGrid w:val="0"/>
              <w:rPr>
                <w:rFonts w:hint="eastAsia" w:ascii="宋体" w:hAnsi="宋体" w:eastAsia="宋体"/>
                <w:sz w:val="21"/>
                <w:szCs w:val="21"/>
              </w:rPr>
            </w:pPr>
            <w:r>
              <w:rPr>
                <w:rFonts w:ascii="宋体" w:hAnsi="宋体" w:eastAsia="宋体"/>
                <w:b/>
                <w:bCs/>
                <w:sz w:val="21"/>
                <w:szCs w:val="21"/>
              </w:rPr>
              <w:t>与本项目环境影响和环境保护措施有关的建议和意见</w:t>
            </w:r>
            <w:r>
              <w:rPr>
                <w:rFonts w:ascii="宋体" w:hAnsi="宋体" w:eastAsia="宋体"/>
                <w:sz w:val="21"/>
                <w:szCs w:val="21"/>
              </w:rPr>
              <w:t>（</w:t>
            </w:r>
            <w:r>
              <w:rPr>
                <w:rFonts w:ascii="宋体" w:hAnsi="宋体" w:eastAsia="宋体"/>
                <w:b/>
                <w:bCs/>
                <w:sz w:val="21"/>
                <w:szCs w:val="21"/>
              </w:rPr>
              <w:t>注：</w:t>
            </w:r>
            <w:r>
              <w:rPr>
                <w:rFonts w:ascii="宋体" w:hAnsi="宋体" w:eastAsia="宋体"/>
                <w:sz w:val="21"/>
                <w:szCs w:val="21"/>
              </w:rPr>
              <w:t>根据《环境影响评价公众参与办法》规定，涉及</w:t>
            </w:r>
            <w:r>
              <w:rPr>
                <w:rFonts w:ascii="宋体" w:hAnsi="宋体" w:eastAsia="宋体"/>
                <w:b/>
                <w:bCs/>
                <w:sz w:val="21"/>
                <w:szCs w:val="21"/>
              </w:rPr>
              <w:t>征地拆迁、财产、就业</w:t>
            </w:r>
            <w:r>
              <w:rPr>
                <w:rFonts w:ascii="宋体" w:hAnsi="宋体" w:eastAsia="宋体"/>
                <w:sz w:val="21"/>
                <w:szCs w:val="21"/>
              </w:rPr>
              <w:t>等与项目环评无关的意见或者诉求不属于项目环评公参内容）</w:t>
            </w:r>
          </w:p>
        </w:tc>
        <w:tc>
          <w:tcPr>
            <w:tcW w:w="7289" w:type="dxa"/>
            <w:gridSpan w:val="2"/>
          </w:tcPr>
          <w:p w14:paraId="14738791">
            <w:pPr>
              <w:adjustRightInd w:val="0"/>
              <w:snapToGrid w:val="0"/>
              <w:rPr>
                <w:rFonts w:hint="eastAsia" w:ascii="宋体" w:hAnsi="宋体" w:eastAsia="宋体"/>
                <w:sz w:val="21"/>
                <w:szCs w:val="21"/>
              </w:rPr>
            </w:pPr>
          </w:p>
          <w:p w14:paraId="2F248956">
            <w:pPr>
              <w:adjustRightInd w:val="0"/>
              <w:snapToGrid w:val="0"/>
              <w:rPr>
                <w:rFonts w:hint="eastAsia" w:ascii="宋体" w:hAnsi="宋体" w:eastAsia="宋体"/>
                <w:sz w:val="21"/>
                <w:szCs w:val="21"/>
              </w:rPr>
            </w:pPr>
          </w:p>
          <w:p w14:paraId="27B582E8">
            <w:pPr>
              <w:adjustRightInd w:val="0"/>
              <w:snapToGrid w:val="0"/>
              <w:rPr>
                <w:rFonts w:hint="eastAsia" w:ascii="宋体" w:hAnsi="宋体" w:eastAsia="宋体"/>
                <w:sz w:val="21"/>
                <w:szCs w:val="21"/>
              </w:rPr>
            </w:pPr>
          </w:p>
          <w:p w14:paraId="796BCFE0">
            <w:pPr>
              <w:adjustRightInd w:val="0"/>
              <w:snapToGrid w:val="0"/>
              <w:rPr>
                <w:rFonts w:hint="eastAsia" w:ascii="宋体" w:hAnsi="宋体" w:eastAsia="宋体"/>
                <w:sz w:val="21"/>
                <w:szCs w:val="21"/>
              </w:rPr>
            </w:pPr>
          </w:p>
          <w:p w14:paraId="3812BD29">
            <w:pPr>
              <w:adjustRightInd w:val="0"/>
              <w:snapToGrid w:val="0"/>
              <w:rPr>
                <w:rFonts w:hint="eastAsia" w:ascii="宋体" w:hAnsi="宋体" w:eastAsia="宋体"/>
                <w:sz w:val="21"/>
                <w:szCs w:val="21"/>
              </w:rPr>
            </w:pPr>
          </w:p>
          <w:p w14:paraId="41EFA03E">
            <w:pPr>
              <w:adjustRightInd w:val="0"/>
              <w:snapToGrid w:val="0"/>
              <w:rPr>
                <w:rFonts w:hint="eastAsia" w:ascii="宋体" w:hAnsi="宋体" w:eastAsia="宋体"/>
                <w:sz w:val="21"/>
                <w:szCs w:val="21"/>
              </w:rPr>
            </w:pPr>
          </w:p>
          <w:p w14:paraId="20E335E7">
            <w:pPr>
              <w:adjustRightInd w:val="0"/>
              <w:snapToGrid w:val="0"/>
              <w:rPr>
                <w:rFonts w:hint="eastAsia" w:ascii="宋体" w:hAnsi="宋体" w:eastAsia="宋体"/>
                <w:sz w:val="21"/>
                <w:szCs w:val="21"/>
              </w:rPr>
            </w:pPr>
          </w:p>
          <w:p w14:paraId="4797AE6B">
            <w:pPr>
              <w:adjustRightInd w:val="0"/>
              <w:snapToGrid w:val="0"/>
              <w:rPr>
                <w:rFonts w:hint="eastAsia" w:ascii="宋体" w:hAnsi="宋体" w:eastAsia="宋体"/>
                <w:sz w:val="21"/>
                <w:szCs w:val="21"/>
              </w:rPr>
            </w:pPr>
          </w:p>
          <w:p w14:paraId="210B0DFF">
            <w:pPr>
              <w:adjustRightInd w:val="0"/>
              <w:snapToGrid w:val="0"/>
              <w:rPr>
                <w:rFonts w:hint="eastAsia" w:ascii="宋体" w:hAnsi="宋体" w:eastAsia="宋体"/>
                <w:sz w:val="21"/>
                <w:szCs w:val="21"/>
              </w:rPr>
            </w:pPr>
          </w:p>
          <w:p w14:paraId="4024C248">
            <w:pPr>
              <w:adjustRightInd w:val="0"/>
              <w:snapToGrid w:val="0"/>
              <w:rPr>
                <w:rFonts w:hint="eastAsia" w:ascii="宋体" w:hAnsi="宋体" w:eastAsia="宋体"/>
                <w:sz w:val="21"/>
                <w:szCs w:val="21"/>
              </w:rPr>
            </w:pPr>
          </w:p>
          <w:p w14:paraId="5D3E2B68">
            <w:pPr>
              <w:adjustRightInd w:val="0"/>
              <w:snapToGrid w:val="0"/>
              <w:rPr>
                <w:rFonts w:hint="eastAsia" w:ascii="宋体" w:hAnsi="宋体" w:eastAsia="宋体"/>
                <w:sz w:val="21"/>
                <w:szCs w:val="21"/>
              </w:rPr>
            </w:pPr>
          </w:p>
          <w:p w14:paraId="35141A29">
            <w:pPr>
              <w:adjustRightInd w:val="0"/>
              <w:snapToGrid w:val="0"/>
              <w:rPr>
                <w:rFonts w:hint="eastAsia" w:ascii="宋体" w:hAnsi="宋体" w:eastAsia="宋体"/>
                <w:sz w:val="21"/>
                <w:szCs w:val="21"/>
              </w:rPr>
            </w:pPr>
          </w:p>
          <w:p w14:paraId="5F3C6784">
            <w:pPr>
              <w:adjustRightInd w:val="0"/>
              <w:snapToGrid w:val="0"/>
              <w:rPr>
                <w:rFonts w:hint="eastAsia" w:ascii="宋体" w:hAnsi="宋体" w:eastAsia="宋体"/>
                <w:sz w:val="21"/>
                <w:szCs w:val="21"/>
              </w:rPr>
            </w:pPr>
          </w:p>
          <w:p w14:paraId="2B5C1DE1">
            <w:pPr>
              <w:adjustRightInd w:val="0"/>
              <w:snapToGrid w:val="0"/>
              <w:rPr>
                <w:rFonts w:hint="eastAsia" w:ascii="宋体" w:hAnsi="宋体" w:eastAsia="宋体"/>
                <w:sz w:val="21"/>
                <w:szCs w:val="21"/>
              </w:rPr>
            </w:pPr>
          </w:p>
          <w:p w14:paraId="07F2FBEF">
            <w:pPr>
              <w:adjustRightInd w:val="0"/>
              <w:snapToGrid w:val="0"/>
              <w:rPr>
                <w:rFonts w:hint="eastAsia" w:ascii="宋体" w:hAnsi="宋体" w:eastAsia="宋体"/>
                <w:sz w:val="21"/>
                <w:szCs w:val="21"/>
              </w:rPr>
            </w:pPr>
          </w:p>
          <w:p w14:paraId="0FB7C656">
            <w:pPr>
              <w:adjustRightInd w:val="0"/>
              <w:snapToGrid w:val="0"/>
              <w:rPr>
                <w:rFonts w:hint="eastAsia" w:ascii="宋体" w:hAnsi="宋体" w:eastAsia="宋体"/>
                <w:sz w:val="21"/>
                <w:szCs w:val="21"/>
              </w:rPr>
            </w:pPr>
          </w:p>
          <w:p w14:paraId="184081CC">
            <w:pPr>
              <w:adjustRightInd w:val="0"/>
              <w:snapToGrid w:val="0"/>
              <w:rPr>
                <w:rFonts w:hint="eastAsia" w:ascii="宋体" w:hAnsi="宋体" w:eastAsia="宋体"/>
                <w:sz w:val="21"/>
                <w:szCs w:val="21"/>
              </w:rPr>
            </w:pPr>
          </w:p>
          <w:p w14:paraId="7DC03D8E">
            <w:pPr>
              <w:adjustRightInd w:val="0"/>
              <w:snapToGrid w:val="0"/>
              <w:rPr>
                <w:rFonts w:hint="eastAsia" w:ascii="宋体" w:hAnsi="宋体" w:eastAsia="宋体"/>
                <w:sz w:val="21"/>
                <w:szCs w:val="21"/>
              </w:rPr>
            </w:pPr>
          </w:p>
          <w:p w14:paraId="5306779B">
            <w:pPr>
              <w:adjustRightInd w:val="0"/>
              <w:snapToGrid w:val="0"/>
              <w:rPr>
                <w:rFonts w:hint="eastAsia" w:ascii="宋体" w:hAnsi="宋体" w:eastAsia="宋体"/>
                <w:sz w:val="21"/>
                <w:szCs w:val="21"/>
              </w:rPr>
            </w:pPr>
          </w:p>
          <w:p w14:paraId="3A275B70">
            <w:pPr>
              <w:adjustRightInd w:val="0"/>
              <w:snapToGrid w:val="0"/>
              <w:rPr>
                <w:rFonts w:hint="eastAsia" w:ascii="宋体" w:hAnsi="宋体" w:eastAsia="宋体"/>
                <w:sz w:val="21"/>
                <w:szCs w:val="21"/>
              </w:rPr>
            </w:pPr>
          </w:p>
          <w:p w14:paraId="12EBA145">
            <w:pPr>
              <w:adjustRightInd w:val="0"/>
              <w:snapToGrid w:val="0"/>
              <w:rPr>
                <w:rFonts w:hint="eastAsia" w:ascii="宋体" w:hAnsi="宋体" w:eastAsia="宋体"/>
                <w:sz w:val="21"/>
                <w:szCs w:val="21"/>
              </w:rPr>
            </w:pPr>
          </w:p>
          <w:p w14:paraId="749695C7">
            <w:pPr>
              <w:adjustRightInd w:val="0"/>
              <w:snapToGrid w:val="0"/>
              <w:rPr>
                <w:rFonts w:hint="eastAsia" w:ascii="宋体" w:hAnsi="宋体" w:eastAsia="宋体"/>
                <w:sz w:val="21"/>
                <w:szCs w:val="21"/>
              </w:rPr>
            </w:pPr>
          </w:p>
          <w:p w14:paraId="4FFCD898">
            <w:pPr>
              <w:adjustRightInd w:val="0"/>
              <w:snapToGrid w:val="0"/>
              <w:rPr>
                <w:rFonts w:hint="eastAsia" w:ascii="宋体" w:hAnsi="宋体" w:eastAsia="宋体"/>
                <w:sz w:val="21"/>
                <w:szCs w:val="21"/>
              </w:rPr>
            </w:pPr>
          </w:p>
          <w:p w14:paraId="320E2F3D">
            <w:pPr>
              <w:adjustRightInd w:val="0"/>
              <w:snapToGrid w:val="0"/>
              <w:rPr>
                <w:rFonts w:hint="eastAsia" w:ascii="宋体" w:hAnsi="宋体" w:eastAsia="宋体"/>
                <w:sz w:val="21"/>
                <w:szCs w:val="21"/>
              </w:rPr>
            </w:pPr>
          </w:p>
          <w:p w14:paraId="6536FFD7">
            <w:pPr>
              <w:adjustRightInd w:val="0"/>
              <w:snapToGrid w:val="0"/>
              <w:rPr>
                <w:rFonts w:hint="eastAsia" w:ascii="宋体" w:hAnsi="宋体" w:eastAsia="宋体"/>
                <w:sz w:val="21"/>
                <w:szCs w:val="21"/>
              </w:rPr>
            </w:pPr>
          </w:p>
          <w:p w14:paraId="0A01BC4B">
            <w:pPr>
              <w:adjustRightInd w:val="0"/>
              <w:snapToGrid w:val="0"/>
              <w:rPr>
                <w:rFonts w:hint="eastAsia" w:ascii="宋体" w:hAnsi="宋体" w:eastAsia="宋体"/>
                <w:sz w:val="21"/>
                <w:szCs w:val="21"/>
              </w:rPr>
            </w:pPr>
          </w:p>
          <w:p w14:paraId="7FA12CE9">
            <w:pPr>
              <w:adjustRightInd w:val="0"/>
              <w:snapToGrid w:val="0"/>
              <w:rPr>
                <w:rFonts w:hint="eastAsia" w:ascii="宋体" w:hAnsi="宋体" w:eastAsia="宋体"/>
                <w:sz w:val="21"/>
                <w:szCs w:val="21"/>
              </w:rPr>
            </w:pPr>
          </w:p>
          <w:p w14:paraId="6544D22A">
            <w:pPr>
              <w:adjustRightInd w:val="0"/>
              <w:snapToGrid w:val="0"/>
              <w:rPr>
                <w:rFonts w:hint="eastAsia" w:ascii="宋体" w:hAnsi="宋体" w:eastAsia="宋体"/>
                <w:sz w:val="21"/>
                <w:szCs w:val="21"/>
              </w:rPr>
            </w:pPr>
          </w:p>
          <w:p w14:paraId="1C3F8846">
            <w:pPr>
              <w:adjustRightInd w:val="0"/>
              <w:snapToGrid w:val="0"/>
              <w:rPr>
                <w:rFonts w:hint="eastAsia" w:ascii="宋体" w:hAnsi="宋体" w:eastAsia="宋体"/>
                <w:sz w:val="21"/>
                <w:szCs w:val="21"/>
              </w:rPr>
            </w:pPr>
          </w:p>
          <w:p w14:paraId="4C5BB84D">
            <w:pPr>
              <w:adjustRightInd w:val="0"/>
              <w:snapToGrid w:val="0"/>
              <w:rPr>
                <w:rFonts w:hint="eastAsia" w:ascii="宋体" w:hAnsi="宋体" w:eastAsia="宋体"/>
                <w:sz w:val="21"/>
                <w:szCs w:val="21"/>
              </w:rPr>
            </w:pPr>
            <w:r>
              <w:rPr>
                <w:rFonts w:ascii="宋体" w:hAnsi="宋体" w:eastAsia="宋体"/>
                <w:sz w:val="21"/>
                <w:szCs w:val="21"/>
              </w:rPr>
              <w:t>（填写该项内容时请勿涉及国家秘密、商业秘密、个人隐私等内容，若本页不够可另附页）</w:t>
            </w:r>
          </w:p>
        </w:tc>
      </w:tr>
      <w:tr w14:paraId="308BBD17">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03FA3339">
            <w:pPr>
              <w:adjustRightInd w:val="0"/>
              <w:snapToGrid w:val="0"/>
              <w:rPr>
                <w:rFonts w:hint="eastAsia" w:ascii="黑体" w:hAnsi="黑体" w:eastAsia="黑体"/>
                <w:sz w:val="21"/>
                <w:szCs w:val="21"/>
              </w:rPr>
            </w:pPr>
            <w:r>
              <w:rPr>
                <w:rFonts w:ascii="黑体" w:hAnsi="黑体" w:eastAsia="黑体"/>
                <w:sz w:val="21"/>
                <w:szCs w:val="21"/>
              </w:rPr>
              <w:t>二、本页为公众信息</w:t>
            </w:r>
          </w:p>
        </w:tc>
      </w:tr>
      <w:tr w14:paraId="27826596">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7BE1FBB6">
            <w:pPr>
              <w:adjustRightInd w:val="0"/>
              <w:snapToGrid w:val="0"/>
              <w:rPr>
                <w:rFonts w:hint="eastAsia" w:ascii="宋体" w:hAnsi="宋体" w:eastAsia="宋体"/>
                <w:sz w:val="21"/>
                <w:szCs w:val="21"/>
              </w:rPr>
            </w:pPr>
            <w:r>
              <w:rPr>
                <w:rFonts w:ascii="宋体" w:hAnsi="宋体" w:eastAsia="宋体"/>
                <w:b/>
                <w:bCs/>
                <w:sz w:val="21"/>
                <w:szCs w:val="21"/>
              </w:rPr>
              <w:t>（一）公众为公民的请填写以下信息</w:t>
            </w:r>
          </w:p>
        </w:tc>
      </w:tr>
      <w:tr w14:paraId="4BA43583">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507FF7B2">
            <w:pPr>
              <w:adjustRightInd w:val="0"/>
              <w:snapToGrid w:val="0"/>
              <w:jc w:val="center"/>
              <w:rPr>
                <w:rFonts w:hint="eastAsia" w:ascii="宋体" w:hAnsi="宋体" w:eastAsia="宋体"/>
                <w:b/>
                <w:bCs/>
                <w:sz w:val="21"/>
                <w:szCs w:val="21"/>
              </w:rPr>
            </w:pPr>
            <w:r>
              <w:rPr>
                <w:rFonts w:ascii="宋体" w:hAnsi="宋体" w:eastAsia="宋体"/>
                <w:b/>
                <w:bCs/>
                <w:sz w:val="21"/>
                <w:szCs w:val="21"/>
              </w:rPr>
              <w:t xml:space="preserve">姓 </w:t>
            </w:r>
            <w:r>
              <w:rPr>
                <w:rFonts w:hint="eastAsia" w:ascii="宋体" w:hAnsi="宋体" w:eastAsia="宋体"/>
                <w:b/>
                <w:bCs/>
                <w:sz w:val="21"/>
                <w:szCs w:val="21"/>
              </w:rPr>
              <w:t xml:space="preserve">  </w:t>
            </w:r>
            <w:r>
              <w:rPr>
                <w:rFonts w:ascii="宋体" w:hAnsi="宋体" w:eastAsia="宋体"/>
                <w:b/>
                <w:bCs/>
                <w:sz w:val="21"/>
                <w:szCs w:val="21"/>
              </w:rPr>
              <w:t>名</w:t>
            </w:r>
          </w:p>
        </w:tc>
        <w:tc>
          <w:tcPr>
            <w:tcW w:w="4834" w:type="dxa"/>
            <w:vAlign w:val="center"/>
          </w:tcPr>
          <w:p w14:paraId="584E3716">
            <w:pPr>
              <w:adjustRightInd w:val="0"/>
              <w:snapToGrid w:val="0"/>
              <w:rPr>
                <w:rFonts w:hint="eastAsia" w:ascii="宋体" w:hAnsi="宋体" w:eastAsia="宋体"/>
                <w:sz w:val="21"/>
                <w:szCs w:val="21"/>
              </w:rPr>
            </w:pPr>
          </w:p>
        </w:tc>
      </w:tr>
      <w:tr w14:paraId="23DDBFCD">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75A5B95B">
            <w:pPr>
              <w:adjustRightInd w:val="0"/>
              <w:snapToGrid w:val="0"/>
              <w:jc w:val="center"/>
              <w:rPr>
                <w:rFonts w:hint="eastAsia" w:ascii="宋体" w:hAnsi="宋体" w:eastAsia="宋体"/>
                <w:b/>
                <w:bCs/>
                <w:sz w:val="21"/>
                <w:szCs w:val="21"/>
              </w:rPr>
            </w:pPr>
            <w:r>
              <w:rPr>
                <w:rFonts w:ascii="宋体" w:hAnsi="宋体" w:eastAsia="宋体"/>
                <w:b/>
                <w:bCs/>
                <w:sz w:val="21"/>
                <w:szCs w:val="21"/>
              </w:rPr>
              <w:t>身份证号</w:t>
            </w:r>
          </w:p>
        </w:tc>
        <w:tc>
          <w:tcPr>
            <w:tcW w:w="4834" w:type="dxa"/>
            <w:vAlign w:val="center"/>
          </w:tcPr>
          <w:p w14:paraId="71C4BEEF">
            <w:pPr>
              <w:adjustRightInd w:val="0"/>
              <w:snapToGrid w:val="0"/>
              <w:rPr>
                <w:rFonts w:hint="eastAsia" w:ascii="宋体" w:hAnsi="宋体" w:eastAsia="宋体"/>
                <w:sz w:val="21"/>
                <w:szCs w:val="21"/>
              </w:rPr>
            </w:pPr>
          </w:p>
        </w:tc>
      </w:tr>
      <w:tr w14:paraId="32DC303A">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970" w:hRule="atLeast"/>
        </w:trPr>
        <w:tc>
          <w:tcPr>
            <w:tcW w:w="4226" w:type="dxa"/>
            <w:gridSpan w:val="2"/>
            <w:vAlign w:val="center"/>
          </w:tcPr>
          <w:p w14:paraId="0D13E162">
            <w:pPr>
              <w:adjustRightInd w:val="0"/>
              <w:snapToGrid w:val="0"/>
              <w:jc w:val="center"/>
              <w:rPr>
                <w:rFonts w:hint="eastAsia" w:ascii="宋体" w:hAnsi="宋体" w:eastAsia="宋体"/>
                <w:b/>
                <w:bCs/>
                <w:sz w:val="21"/>
                <w:szCs w:val="21"/>
              </w:rPr>
            </w:pPr>
            <w:r>
              <w:rPr>
                <w:rFonts w:ascii="宋体" w:hAnsi="宋体" w:eastAsia="宋体"/>
                <w:b/>
                <w:bCs/>
                <w:sz w:val="21"/>
                <w:szCs w:val="21"/>
              </w:rPr>
              <w:t>有效联系方式</w:t>
            </w:r>
          </w:p>
          <w:p w14:paraId="4EBA3222">
            <w:pPr>
              <w:adjustRightInd w:val="0"/>
              <w:snapToGrid w:val="0"/>
              <w:jc w:val="center"/>
              <w:rPr>
                <w:rFonts w:hint="eastAsia" w:ascii="宋体" w:hAnsi="宋体" w:eastAsia="宋体"/>
                <w:sz w:val="21"/>
                <w:szCs w:val="21"/>
              </w:rPr>
            </w:pPr>
            <w:r>
              <w:rPr>
                <w:rFonts w:ascii="宋体" w:hAnsi="宋体" w:eastAsia="宋体"/>
                <w:sz w:val="21"/>
                <w:szCs w:val="21"/>
              </w:rPr>
              <w:t>（电话号码或邮箱）</w:t>
            </w:r>
          </w:p>
        </w:tc>
        <w:tc>
          <w:tcPr>
            <w:tcW w:w="4834" w:type="dxa"/>
            <w:vAlign w:val="center"/>
          </w:tcPr>
          <w:p w14:paraId="582231C5">
            <w:pPr>
              <w:adjustRightInd w:val="0"/>
              <w:snapToGrid w:val="0"/>
              <w:rPr>
                <w:rFonts w:hint="eastAsia" w:ascii="宋体" w:hAnsi="宋体" w:eastAsia="宋体"/>
                <w:sz w:val="21"/>
                <w:szCs w:val="21"/>
              </w:rPr>
            </w:pPr>
          </w:p>
        </w:tc>
      </w:tr>
      <w:tr w14:paraId="791753F8">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858" w:hRule="atLeast"/>
        </w:trPr>
        <w:tc>
          <w:tcPr>
            <w:tcW w:w="4226" w:type="dxa"/>
            <w:gridSpan w:val="2"/>
            <w:vAlign w:val="center"/>
          </w:tcPr>
          <w:p w14:paraId="4432FCDC">
            <w:pPr>
              <w:adjustRightInd w:val="0"/>
              <w:snapToGrid w:val="0"/>
              <w:jc w:val="center"/>
              <w:rPr>
                <w:rFonts w:hint="eastAsia" w:ascii="宋体" w:hAnsi="宋体" w:eastAsia="宋体"/>
                <w:b/>
                <w:bCs/>
                <w:sz w:val="21"/>
                <w:szCs w:val="21"/>
              </w:rPr>
            </w:pPr>
            <w:r>
              <w:rPr>
                <w:rFonts w:ascii="宋体" w:hAnsi="宋体" w:eastAsia="宋体"/>
                <w:b/>
                <w:bCs/>
                <w:sz w:val="21"/>
                <w:szCs w:val="21"/>
              </w:rPr>
              <w:t>经常居住地址</w:t>
            </w:r>
          </w:p>
        </w:tc>
        <w:tc>
          <w:tcPr>
            <w:tcW w:w="4834" w:type="dxa"/>
            <w:vAlign w:val="center"/>
          </w:tcPr>
          <w:p w14:paraId="731B4AF3">
            <w:pPr>
              <w:adjustRightInd w:val="0"/>
              <w:snapToGrid w:val="0"/>
              <w:rPr>
                <w:rFonts w:hint="eastAsia" w:ascii="宋体" w:hAnsi="宋体" w:eastAsia="宋体"/>
                <w:sz w:val="21"/>
                <w:szCs w:val="21"/>
              </w:rPr>
            </w:pPr>
            <w:r>
              <w:rPr>
                <w:rFonts w:ascii="宋体" w:hAnsi="宋体" w:eastAsia="宋体"/>
                <w:sz w:val="21"/>
                <w:szCs w:val="21"/>
              </w:rPr>
              <w:t>xx省xx市xx县（区、市）xx乡（镇、街道）xx村（居委会）xx村民组（小区）</w:t>
            </w:r>
          </w:p>
        </w:tc>
      </w:tr>
      <w:tr w14:paraId="6DD461C1">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1487" w:hRule="atLeast"/>
        </w:trPr>
        <w:tc>
          <w:tcPr>
            <w:tcW w:w="4226" w:type="dxa"/>
            <w:gridSpan w:val="2"/>
            <w:vAlign w:val="center"/>
          </w:tcPr>
          <w:p w14:paraId="0EFD4F80">
            <w:pPr>
              <w:adjustRightInd w:val="0"/>
              <w:snapToGrid w:val="0"/>
              <w:jc w:val="center"/>
              <w:rPr>
                <w:rFonts w:hint="eastAsia" w:ascii="宋体" w:hAnsi="宋体" w:eastAsia="宋体"/>
                <w:b/>
                <w:bCs/>
                <w:sz w:val="21"/>
                <w:szCs w:val="21"/>
              </w:rPr>
            </w:pPr>
            <w:r>
              <w:rPr>
                <w:rFonts w:ascii="宋体" w:hAnsi="宋体" w:eastAsia="宋体"/>
                <w:b/>
                <w:bCs/>
                <w:sz w:val="21"/>
                <w:szCs w:val="21"/>
              </w:rPr>
              <w:t>是否同意公开个人信息</w:t>
            </w:r>
          </w:p>
          <w:p w14:paraId="26DFA576">
            <w:pPr>
              <w:adjustRightInd w:val="0"/>
              <w:snapToGrid w:val="0"/>
              <w:jc w:val="center"/>
              <w:rPr>
                <w:rFonts w:hint="eastAsia" w:ascii="宋体" w:hAnsi="宋体" w:eastAsia="宋体"/>
                <w:b/>
                <w:bCs/>
                <w:sz w:val="21"/>
                <w:szCs w:val="21"/>
              </w:rPr>
            </w:pPr>
            <w:r>
              <w:rPr>
                <w:rFonts w:ascii="宋体" w:hAnsi="宋体" w:eastAsia="宋体"/>
                <w:sz w:val="21"/>
                <w:szCs w:val="21"/>
              </w:rPr>
              <w:t>（填同意或不同意）</w:t>
            </w:r>
          </w:p>
        </w:tc>
        <w:tc>
          <w:tcPr>
            <w:tcW w:w="4834" w:type="dxa"/>
            <w:vAlign w:val="center"/>
          </w:tcPr>
          <w:p w14:paraId="6CDB700A">
            <w:pPr>
              <w:adjustRightInd w:val="0"/>
              <w:snapToGrid w:val="0"/>
              <w:rPr>
                <w:rFonts w:hint="eastAsia" w:ascii="宋体" w:hAnsi="宋体" w:eastAsia="宋体"/>
                <w:sz w:val="21"/>
                <w:szCs w:val="21"/>
              </w:rPr>
            </w:pPr>
          </w:p>
          <w:p w14:paraId="3966171C">
            <w:pPr>
              <w:adjustRightInd w:val="0"/>
              <w:snapToGrid w:val="0"/>
              <w:rPr>
                <w:rFonts w:hint="eastAsia" w:ascii="宋体" w:hAnsi="宋体" w:eastAsia="宋体"/>
                <w:sz w:val="21"/>
                <w:szCs w:val="21"/>
              </w:rPr>
            </w:pPr>
          </w:p>
          <w:p w14:paraId="1C91612B">
            <w:pPr>
              <w:adjustRightInd w:val="0"/>
              <w:snapToGrid w:val="0"/>
              <w:rPr>
                <w:rFonts w:hint="eastAsia" w:ascii="宋体" w:hAnsi="宋体" w:eastAsia="宋体"/>
                <w:sz w:val="21"/>
                <w:szCs w:val="21"/>
              </w:rPr>
            </w:pPr>
          </w:p>
          <w:p w14:paraId="104979DA">
            <w:pPr>
              <w:adjustRightInd w:val="0"/>
              <w:snapToGrid w:val="0"/>
              <w:rPr>
                <w:rFonts w:hint="eastAsia" w:ascii="宋体" w:hAnsi="宋体" w:eastAsia="宋体"/>
                <w:sz w:val="21"/>
                <w:szCs w:val="21"/>
              </w:rPr>
            </w:pPr>
            <w:r>
              <w:rPr>
                <w:rFonts w:ascii="宋体" w:hAnsi="宋体" w:eastAsia="宋体"/>
                <w:sz w:val="21"/>
                <w:szCs w:val="21"/>
              </w:rPr>
              <w:t>（若不填则默认为不同意公开）</w:t>
            </w:r>
          </w:p>
        </w:tc>
      </w:tr>
      <w:tr w14:paraId="1859FE85">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07B726D9">
            <w:pPr>
              <w:adjustRightInd w:val="0"/>
              <w:snapToGrid w:val="0"/>
              <w:jc w:val="left"/>
              <w:rPr>
                <w:rFonts w:hint="eastAsia" w:ascii="宋体" w:hAnsi="宋体" w:eastAsia="宋体"/>
                <w:sz w:val="21"/>
                <w:szCs w:val="21"/>
              </w:rPr>
            </w:pPr>
            <w:r>
              <w:rPr>
                <w:rFonts w:ascii="宋体" w:hAnsi="宋体" w:eastAsia="宋体"/>
                <w:b/>
                <w:bCs/>
                <w:sz w:val="21"/>
                <w:szCs w:val="21"/>
              </w:rPr>
              <w:t>（二）公众为法人或其他组织的请填写以下信息</w:t>
            </w:r>
          </w:p>
        </w:tc>
      </w:tr>
      <w:tr w14:paraId="34F97E0E">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4F85E3D2">
            <w:pPr>
              <w:adjustRightInd w:val="0"/>
              <w:snapToGrid w:val="0"/>
              <w:jc w:val="center"/>
              <w:rPr>
                <w:rFonts w:hint="eastAsia" w:ascii="宋体" w:hAnsi="宋体" w:eastAsia="宋体"/>
                <w:b/>
                <w:bCs/>
                <w:sz w:val="21"/>
                <w:szCs w:val="21"/>
              </w:rPr>
            </w:pPr>
            <w:r>
              <w:rPr>
                <w:rFonts w:ascii="宋体" w:hAnsi="宋体" w:eastAsia="宋体"/>
                <w:b/>
                <w:bCs/>
                <w:sz w:val="21"/>
                <w:szCs w:val="21"/>
              </w:rPr>
              <w:t>单位名称</w:t>
            </w:r>
          </w:p>
        </w:tc>
        <w:tc>
          <w:tcPr>
            <w:tcW w:w="4834" w:type="dxa"/>
          </w:tcPr>
          <w:p w14:paraId="5E81CF45">
            <w:pPr>
              <w:adjustRightInd w:val="0"/>
              <w:snapToGrid w:val="0"/>
              <w:rPr>
                <w:rFonts w:hint="eastAsia" w:ascii="宋体" w:hAnsi="宋体" w:eastAsia="宋体"/>
                <w:b/>
                <w:bCs/>
                <w:sz w:val="21"/>
                <w:szCs w:val="21"/>
              </w:rPr>
            </w:pPr>
          </w:p>
        </w:tc>
      </w:tr>
      <w:tr w14:paraId="6C5AC5E5">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6265BFD1">
            <w:pPr>
              <w:adjustRightInd w:val="0"/>
              <w:snapToGrid w:val="0"/>
              <w:jc w:val="center"/>
              <w:rPr>
                <w:rFonts w:hint="eastAsia" w:ascii="宋体" w:hAnsi="宋体" w:eastAsia="宋体"/>
                <w:b/>
                <w:bCs/>
                <w:sz w:val="21"/>
                <w:szCs w:val="21"/>
              </w:rPr>
            </w:pPr>
            <w:r>
              <w:rPr>
                <w:rFonts w:ascii="宋体" w:hAnsi="宋体" w:eastAsia="宋体"/>
                <w:b/>
                <w:bCs/>
                <w:sz w:val="21"/>
                <w:szCs w:val="21"/>
              </w:rPr>
              <w:t>工商注册号或统一社会信用代码</w:t>
            </w:r>
          </w:p>
        </w:tc>
        <w:tc>
          <w:tcPr>
            <w:tcW w:w="4834" w:type="dxa"/>
          </w:tcPr>
          <w:p w14:paraId="747CA1DE">
            <w:pPr>
              <w:adjustRightInd w:val="0"/>
              <w:snapToGrid w:val="0"/>
              <w:rPr>
                <w:rFonts w:hint="eastAsia" w:ascii="宋体" w:hAnsi="宋体" w:eastAsia="宋体"/>
                <w:b/>
                <w:bCs/>
                <w:sz w:val="21"/>
                <w:szCs w:val="21"/>
              </w:rPr>
            </w:pPr>
          </w:p>
        </w:tc>
      </w:tr>
      <w:tr w14:paraId="0A2E4F91">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1221" w:hRule="atLeast"/>
        </w:trPr>
        <w:tc>
          <w:tcPr>
            <w:tcW w:w="4226" w:type="dxa"/>
            <w:gridSpan w:val="2"/>
            <w:vAlign w:val="center"/>
          </w:tcPr>
          <w:p w14:paraId="7166D2F5">
            <w:pPr>
              <w:adjustRightInd w:val="0"/>
              <w:snapToGrid w:val="0"/>
              <w:jc w:val="center"/>
              <w:rPr>
                <w:rFonts w:hint="eastAsia" w:ascii="宋体" w:hAnsi="宋体" w:eastAsia="宋体"/>
                <w:b/>
                <w:bCs/>
                <w:sz w:val="21"/>
                <w:szCs w:val="21"/>
              </w:rPr>
            </w:pPr>
            <w:r>
              <w:rPr>
                <w:rFonts w:ascii="宋体" w:hAnsi="宋体" w:eastAsia="宋体"/>
                <w:b/>
                <w:bCs/>
                <w:sz w:val="21"/>
                <w:szCs w:val="21"/>
              </w:rPr>
              <w:t>有效联系方式</w:t>
            </w:r>
          </w:p>
          <w:p w14:paraId="10B7E915">
            <w:pPr>
              <w:adjustRightInd w:val="0"/>
              <w:snapToGrid w:val="0"/>
              <w:jc w:val="center"/>
              <w:rPr>
                <w:rFonts w:hint="eastAsia" w:ascii="宋体" w:hAnsi="宋体" w:eastAsia="宋体"/>
                <w:b/>
                <w:bCs/>
                <w:sz w:val="21"/>
                <w:szCs w:val="21"/>
              </w:rPr>
            </w:pPr>
            <w:r>
              <w:rPr>
                <w:rFonts w:ascii="宋体" w:hAnsi="宋体" w:eastAsia="宋体"/>
                <w:sz w:val="21"/>
                <w:szCs w:val="21"/>
              </w:rPr>
              <w:t>（电话号码或邮箱）</w:t>
            </w:r>
          </w:p>
        </w:tc>
        <w:tc>
          <w:tcPr>
            <w:tcW w:w="4834" w:type="dxa"/>
          </w:tcPr>
          <w:p w14:paraId="7A7589A4">
            <w:pPr>
              <w:adjustRightInd w:val="0"/>
              <w:snapToGrid w:val="0"/>
              <w:rPr>
                <w:rFonts w:hint="eastAsia" w:ascii="宋体" w:hAnsi="宋体" w:eastAsia="宋体"/>
                <w:b/>
                <w:bCs/>
                <w:sz w:val="21"/>
                <w:szCs w:val="21"/>
              </w:rPr>
            </w:pPr>
          </w:p>
        </w:tc>
      </w:tr>
      <w:tr w14:paraId="359EAE91">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998" w:hRule="atLeast"/>
        </w:trPr>
        <w:tc>
          <w:tcPr>
            <w:tcW w:w="4226" w:type="dxa"/>
            <w:gridSpan w:val="2"/>
            <w:vAlign w:val="center"/>
          </w:tcPr>
          <w:p w14:paraId="2DAF323D">
            <w:pPr>
              <w:adjustRightInd w:val="0"/>
              <w:snapToGrid w:val="0"/>
              <w:jc w:val="center"/>
              <w:rPr>
                <w:rFonts w:hint="eastAsia" w:ascii="宋体" w:hAnsi="宋体" w:eastAsia="宋体"/>
                <w:b/>
                <w:bCs/>
                <w:sz w:val="21"/>
                <w:szCs w:val="21"/>
              </w:rPr>
            </w:pPr>
            <w:r>
              <w:rPr>
                <w:rFonts w:ascii="宋体" w:hAnsi="宋体" w:eastAsia="宋体"/>
                <w:b/>
                <w:bCs/>
                <w:sz w:val="21"/>
                <w:szCs w:val="21"/>
              </w:rPr>
              <w:t xml:space="preserve">地  </w:t>
            </w:r>
            <w:r>
              <w:rPr>
                <w:rFonts w:hint="eastAsia" w:ascii="宋体" w:hAnsi="宋体" w:eastAsia="宋体"/>
                <w:b/>
                <w:bCs/>
                <w:sz w:val="21"/>
                <w:szCs w:val="21"/>
              </w:rPr>
              <w:t xml:space="preserve">  </w:t>
            </w:r>
            <w:r>
              <w:rPr>
                <w:rFonts w:ascii="宋体" w:hAnsi="宋体" w:eastAsia="宋体"/>
                <w:b/>
                <w:bCs/>
                <w:sz w:val="21"/>
                <w:szCs w:val="21"/>
              </w:rPr>
              <w:t>址</w:t>
            </w:r>
          </w:p>
        </w:tc>
        <w:tc>
          <w:tcPr>
            <w:tcW w:w="4834" w:type="dxa"/>
            <w:vAlign w:val="center"/>
          </w:tcPr>
          <w:p w14:paraId="3527095B">
            <w:pPr>
              <w:adjustRightInd w:val="0"/>
              <w:snapToGrid w:val="0"/>
              <w:rPr>
                <w:rFonts w:hint="eastAsia" w:ascii="宋体" w:hAnsi="宋体" w:eastAsia="宋体"/>
                <w:b/>
                <w:bCs/>
                <w:sz w:val="21"/>
                <w:szCs w:val="21"/>
              </w:rPr>
            </w:pPr>
            <w:r>
              <w:rPr>
                <w:rFonts w:ascii="宋体" w:hAnsi="宋体" w:eastAsia="宋体"/>
                <w:sz w:val="21"/>
                <w:szCs w:val="21"/>
              </w:rPr>
              <w:t>xx省xx市xx县（区、市）xx乡（镇、街道）xx路xx号</w:t>
            </w:r>
          </w:p>
        </w:tc>
      </w:tr>
      <w:tr w14:paraId="2A44E0AC">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2521" w:hRule="atLeast"/>
        </w:trPr>
        <w:tc>
          <w:tcPr>
            <w:tcW w:w="9060" w:type="dxa"/>
            <w:gridSpan w:val="3"/>
            <w:vAlign w:val="center"/>
          </w:tcPr>
          <w:p w14:paraId="239BC798">
            <w:pPr>
              <w:tabs>
                <w:tab w:val="left" w:pos="2535"/>
              </w:tabs>
              <w:adjustRightInd w:val="0"/>
              <w:snapToGrid w:val="0"/>
              <w:spacing w:before="249" w:beforeLines="80"/>
              <w:rPr>
                <w:rFonts w:hint="eastAsia" w:ascii="宋体" w:hAnsi="宋体" w:eastAsia="宋体"/>
                <w:bCs/>
                <w:sz w:val="21"/>
                <w:szCs w:val="21"/>
              </w:rPr>
            </w:pPr>
            <w:r>
              <w:rPr>
                <w:rFonts w:ascii="宋体" w:hAnsi="宋体" w:eastAsia="宋体"/>
                <w:bCs/>
                <w:sz w:val="21"/>
                <w:szCs w:val="21"/>
              </w:rPr>
              <w:t>注：法人或其他组织信息原则上可以公开，若涉及不能公开的信息请在此栏中注明法律依据和不能公开的具体信息。</w:t>
            </w:r>
          </w:p>
        </w:tc>
      </w:tr>
    </w:tbl>
    <w:p w14:paraId="2F6BE0C8"/>
    <w:sectPr>
      <w:pgSz w:w="11906" w:h="16838"/>
      <w:pgMar w:top="1440" w:right="1800" w:bottom="1440" w:left="1800" w:header="851" w:footer="992" w:gutter="0"/>
      <w:cols w:space="425" w:num="1"/>
      <w:docGrid w:type="lines" w:linePitch="312" w:charSpace="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endnote w:type="separator" w:id="0">
    <w:p>
      <w:pPr>
        <w:spacing w:line="240" w:lineRule="auto"/>
      </w:pPr>
      <w:r>
        <w:separator/>
      </w:r>
    </w:p>
  </w:endnote>
  <w:endnote w:type="continuationSeparator" w:id="1">
    <w:p>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1"/>
    <w:family w:val="script"/>
    <w:pitch w:val="default"/>
    <w:sig w:usb0="E0002EFF" w:usb1="C000785B" w:usb2="00000009" w:usb3="00000000" w:csb0="400001FF" w:csb1="FFFF0000"/>
  </w:font>
  <w:font w:name="宋体">
    <w:panose1 w:val="02010600030101010101"/>
    <w:charset w:val="50"/>
    <w:family w:val="auto"/>
    <w:pitch w:val="default"/>
    <w:sig w:usb0="00000203" w:usb1="288F0000" w:usb2="00000006" w:usb3="00000000" w:csb0="00040001" w:csb1="00000000"/>
  </w:font>
  <w:font w:name="Wingdings">
    <w:panose1 w:val="05000000000000000000"/>
    <w:charset w:val="02"/>
    <w:family w:val="auto"/>
    <w:pitch w:val="default"/>
    <w:sig w:usb0="00000000" w:usb1="00000000" w:usb2="00000000" w:usb3="00000000" w:csb0="80000000" w:csb1="00000000"/>
  </w:font>
  <w:font w:name="Arial">
    <w:panose1 w:val="020B0604020202020204"/>
    <w:charset w:val="01"/>
    <w:family w:val="swiss"/>
    <w:pitch w:val="default"/>
    <w:sig w:usb0="E0002EFF" w:usb1="C000785B" w:usb2="00000009" w:usb3="00000000" w:csb0="400001FF" w:csb1="FFFF0000"/>
  </w:font>
  <w:font w:name="黑体">
    <w:panose1 w:val="02010609060101010101"/>
    <w:charset w:val="86"/>
    <w:family w:val="auto"/>
    <w:pitch w:val="default"/>
    <w:sig w:usb0="800002BF" w:usb1="38CF7CFA" w:usb2="00000016" w:usb3="00000000" w:csb0="00040001" w:csb1="00000000"/>
  </w:font>
  <w:font w:name="Courier New">
    <w:panose1 w:val="02070309020205020404"/>
    <w:charset w:val="01"/>
    <w:family w:val="modern"/>
    <w:pitch w:val="default"/>
    <w:sig w:usb0="E0002EFF" w:usb1="C0007843" w:usb2="00000009" w:usb3="00000000" w:csb0="400001FF" w:csb1="FFFF0000"/>
  </w:font>
  <w:font w:name="Symbol">
    <w:panose1 w:val="05050102010706020507"/>
    <w:charset w:val="02"/>
    <w:family w:val="roman"/>
    <w:pitch w:val="default"/>
    <w:sig w:usb0="00000000" w:usb1="00000000" w:usb2="00000000" w:usb3="00000000" w:csb0="80000000" w:csb1="00000000"/>
  </w:font>
  <w:font w:name="Calibri">
    <w:panose1 w:val="020F0502020204030204"/>
    <w:charset w:val="00"/>
    <w:family w:val="swiss"/>
    <w:pitch w:val="default"/>
    <w:sig w:usb0="E4002EFF" w:usb1="C200247B" w:usb2="00000009" w:usb3="00000000" w:csb0="200001FF" w:csb1="00000000"/>
  </w:font>
  <w:font w:name="仿宋_GB2312">
    <w:panose1 w:val="02010609030101010101"/>
    <w:charset w:val="86"/>
    <w:family w:val="modern"/>
    <w:pitch w:val="default"/>
    <w:sig w:usb0="00000001" w:usb1="080E0000" w:usb2="00000000" w:usb3="00000000" w:csb0="00040000" w:csb1="00000000"/>
  </w:font>
  <w:font w:name="方正小标宋_GBK">
    <w:altName w:val="Arial Unicode MS"/>
    <w:panose1 w:val="00000000000000000000"/>
    <w:charset w:val="86"/>
    <w:family w:val="script"/>
    <w:pitch w:val="default"/>
    <w:sig w:usb0="00000000" w:usb1="00000000" w:usb2="00000010" w:usb3="00000000" w:csb0="00040000" w:csb1="00000000"/>
  </w:font>
  <w:font w:name="Arial Unicode MS">
    <w:panose1 w:val="020B0604020202020204"/>
    <w:charset w:val="86"/>
    <w:family w:val="auto"/>
    <w:pitch w:val="default"/>
    <w:sig w:usb0="FFFFFFFF" w:usb1="E9FFFFFF" w:usb2="0000003F" w:usb3="00000000" w:csb0="603F01FF" w:csb1="FFFF0000"/>
  </w:font>
  <w:font w:name="Microsoft YaHei UI">
    <w:panose1 w:val="020B0503020204020204"/>
    <w:charset w:val="86"/>
    <w:family w:val="auto"/>
    <w:pitch w:val="default"/>
    <w:sig w:usb0="80000287" w:usb1="2ACF3C50" w:usb2="00000016" w:usb3="00000000" w:csb0="0004001F" w:csb1="00000000"/>
  </w:font>
  <w:font w:name="Tahoma">
    <w:panose1 w:val="020B0604030504040204"/>
    <w:charset w:val="00"/>
    <w:family w:val="auto"/>
    <w:pitch w:val="default"/>
    <w:sig w:usb0="E1002EFF" w:usb1="C000605B" w:usb2="00000029" w:usb3="00000000" w:csb0="200101FF" w:csb1="20280000"/>
  </w:font>
</w:fonts>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footnote w:type="separator" w:id="0">
    <w:p>
      <w:pPr>
        <w:spacing w:before="0" w:after="0" w:line="278" w:lineRule="auto"/>
      </w:pPr>
      <w:r>
        <w:separator/>
      </w:r>
    </w:p>
  </w:footnote>
  <w:footnote w:type="continuationSeparator" w:id="1">
    <w:p>
      <w:pPr>
        <w:spacing w:before="0" w:after="0" w:line="278" w:lineRule="auto"/>
      </w:pPr>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xmlns:wpsCustomData="http://www.wps.cn/officeDocument/2013/wpsCustomData" mc:Ignorable="w14">
  <w:zoom w:percent="100"/>
  <w:embedSystemFonts/>
  <w:bordersDoNotSurroundHeader w:val="1"/>
  <w:bordersDoNotSurroundFooter w:val="1"/>
  <w:attachedTemplate r:id="rId1"/>
  <w:documentProtection w:enforcement="0"/>
  <w:defaultTabStop w:val="420"/>
  <w:drawingGridVerticalSpacing w:val="156"/>
  <w:displayHorizontalDrawingGridEvery w:val="0"/>
  <w:displayVerticalDrawingGridEvery w:val="2"/>
  <w:characterSpacingControl w:val="compressPunctuation"/>
  <w:footnotePr>
    <w:footnote w:id="0"/>
    <w:footnote w:id="1"/>
  </w:footnotePr>
  <w:endnotePr>
    <w:endnote w:id="0"/>
    <w:endnote w:id="1"/>
  </w:endnotePr>
  <w:compat>
    <w:spaceForUL/>
    <w:balanceSingleByteDoubleByteWidth/>
    <w:doNotLeaveBackslashAlone/>
    <w:ulTrailSpace/>
    <w:doNotExpandShiftReturn/>
    <w:adjustLineHeightInTable/>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44EB321A"/>
    <w:rsid w:val="001529BB"/>
    <w:rsid w:val="008654AB"/>
    <w:rsid w:val="00E329D4"/>
    <w:rsid w:val="148A4066"/>
    <w:rsid w:val="283B461B"/>
    <w:rsid w:val="44EB321A"/>
    <w:rsid w:val="4BD72A88"/>
    <w:rsid w:val="59372DB8"/>
    <w:rsid w:val="5EAD7B34"/>
    <w:rsid w:val="67884A0D"/>
    <w:rsid w:val="6D535020"/>
    <w:rsid w:val="72734A09"/>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mc:AlternateContent>
    <mc:Choice Requires="wpsCustomData">
      <wpsCustomData:typoFeatureVersion val="1"/>
    </mc:Choice>
  </mc:AlternateContent>
</w:settings>
</file>

<file path=word/styles.xml><?xml version="1.0" encoding="utf-8"?>
<w:styles xmlns:mc="http://schemas.openxmlformats.org/markup-compatibility/2006" xmlns:o="urn:schemas-microsoft-com:office:office" xmlns:r="http://schemas.openxmlformats.org/officeDocument/2006/relationships" xmlns:m="http://schemas.openxmlformats.org/officeDocument/2006/math" xmlns:v="urn:schemas-microsoft-com:vml" xmlns:w="http://schemas.openxmlformats.org/wordprocessingml/2006/main" xmlns:w14="http://schemas.microsoft.com/office/word/2010/wordml" xmlns:w10="urn:schemas-microsoft-com:office:word" xmlns:sl="http://schemas.openxmlformats.org/schemaLibrary/2006/main" xmlns:wpsCustomData="http://www.wps.cn/officeDocument/2013/wpsCustomData" mc:Ignorable="w14">
  <w:docDefaults>
    <w:rPrDefault>
      <w:rPr>
        <w:rFonts w:ascii="Calibri" w:hAnsi="Calibri" w:eastAsia="宋体" w:cs="Times New Roman"/>
      </w:rPr>
    </w:rPrDefault>
    <w:pPrDefault/>
  </w:docDefaults>
  <w:latentStyles w:count="260" w:defQFormat="0" w:defUnhideWhenUsed="1" w:defSemiHidden="1" w:defUIPriority="99" w:defLockedState="0">
    <w:lsdException w:qFormat="1" w:unhideWhenUsed="0" w:uiPriority="0" w:semiHidden="0" w:name="Normal"/>
    <w:lsdException w:qFormat="1" w:unhideWhenUsed="0" w:uiPriority="0" w:semiHidden="0" w:name="heading 1"/>
    <w:lsdException w:qFormat="1" w:uiPriority="0" w:name="heading 2"/>
    <w:lsdException w:qFormat="1" w:uiPriority="0" w:name="heading 3"/>
    <w:lsdException w:qFormat="1" w:uiPriority="0" w:name="heading 4"/>
    <w:lsdException w:qFormat="1" w:uiPriority="0" w:name="heading 5"/>
    <w:lsdException w:qFormat="1" w:uiPriority="0" w:name="heading 6"/>
    <w:lsdException w:qFormat="1" w:uiPriority="0" w:name="heading 7"/>
    <w:lsdException w:qFormat="1" w:uiPriority="0" w:name="heading 8"/>
    <w:lsdException w:qFormat="1" w:uiPriority="0" w:name="heading 9"/>
    <w:lsdException w:unhideWhenUsed="0" w:uiPriority="0" w:semiHidden="0" w:name="index 1"/>
    <w:lsdException w:unhideWhenUsed="0" w:uiPriority="0" w:semiHidden="0" w:name="index 2"/>
    <w:lsdException w:unhideWhenUsed="0" w:uiPriority="0" w:semiHidden="0" w:name="index 3"/>
    <w:lsdException w:unhideWhenUsed="0" w:uiPriority="0" w:semiHidden="0" w:name="index 4"/>
    <w:lsdException w:unhideWhenUsed="0" w:uiPriority="0" w:semiHidden="0" w:name="index 5"/>
    <w:lsdException w:unhideWhenUsed="0" w:uiPriority="0" w:semiHidden="0" w:name="index 6"/>
    <w:lsdException w:unhideWhenUsed="0" w:uiPriority="0" w:semiHidden="0" w:name="index 7"/>
    <w:lsdException w:unhideWhenUsed="0" w:uiPriority="0" w:semiHidden="0" w:name="index 8"/>
    <w:lsdException w:unhideWhenUsed="0" w:uiPriority="0" w:semiHidden="0" w:name="index 9"/>
    <w:lsdException w:unhideWhenUsed="0" w:uiPriority="0" w:semiHidden="0" w:name="toc 1"/>
    <w:lsdException w:unhideWhenUsed="0" w:uiPriority="0" w:semiHidden="0" w:name="toc 2"/>
    <w:lsdException w:unhideWhenUsed="0" w:uiPriority="0" w:semiHidden="0" w:name="toc 3"/>
    <w:lsdException w:unhideWhenUsed="0" w:uiPriority="0" w:semiHidden="0" w:name="toc 4"/>
    <w:lsdException w:unhideWhenUsed="0" w:uiPriority="0" w:semiHidden="0" w:name="toc 5"/>
    <w:lsdException w:unhideWhenUsed="0" w:uiPriority="0" w:semiHidden="0" w:name="toc 6"/>
    <w:lsdException w:unhideWhenUsed="0" w:uiPriority="0" w:semiHidden="0" w:name="toc 7"/>
    <w:lsdException w:unhideWhenUsed="0" w:uiPriority="0" w:semiHidden="0" w:name="toc 8"/>
    <w:lsdException w:unhideWhenUsed="0" w:uiPriority="0" w:semiHidden="0" w:name="toc 9"/>
    <w:lsdException w:unhideWhenUsed="0" w:uiPriority="0" w:semiHidden="0" w:name="Normal Indent"/>
    <w:lsdException w:unhideWhenUsed="0" w:uiPriority="0" w:semiHidden="0" w:name="footnote text"/>
    <w:lsdException w:unhideWhenUsed="0" w:uiPriority="0" w:semiHidden="0" w:name="annotation text"/>
    <w:lsdException w:unhideWhenUsed="0" w:uiPriority="0" w:semiHidden="0" w:name="header"/>
    <w:lsdException w:unhideWhenUsed="0" w:uiPriority="0" w:semiHidden="0" w:name="footer"/>
    <w:lsdException w:unhideWhenUsed="0" w:uiPriority="0" w:semiHidden="0" w:name="index heading"/>
    <w:lsdException w:qFormat="1" w:uiPriority="0" w:name="caption"/>
    <w:lsdException w:unhideWhenUsed="0" w:uiPriority="0" w:semiHidden="0" w:name="table of figures"/>
    <w:lsdException w:unhideWhenUsed="0" w:uiPriority="0" w:semiHidden="0" w:name="envelope address"/>
    <w:lsdException w:unhideWhenUsed="0" w:uiPriority="0" w:semiHidden="0" w:name="envelope return"/>
    <w:lsdException w:unhideWhenUsed="0" w:uiPriority="0" w:semiHidden="0" w:name="footnote reference"/>
    <w:lsdException w:unhideWhenUsed="0" w:uiPriority="0" w:semiHidden="0" w:name="annotation reference"/>
    <w:lsdException w:unhideWhenUsed="0" w:uiPriority="0" w:semiHidden="0" w:name="line number"/>
    <w:lsdException w:unhideWhenUsed="0" w:uiPriority="0" w:semiHidden="0" w:name="page number"/>
    <w:lsdException w:unhideWhenUsed="0" w:uiPriority="0" w:semiHidden="0" w:name="endnote reference"/>
    <w:lsdException w:unhideWhenUsed="0" w:uiPriority="0" w:semiHidden="0" w:name="endnote text"/>
    <w:lsdException w:unhideWhenUsed="0" w:uiPriority="0" w:semiHidden="0" w:name="table of authorities"/>
    <w:lsdException w:unhideWhenUsed="0" w:uiPriority="0" w:semiHidden="0" w:name="macro"/>
    <w:lsdException w:unhideWhenUsed="0" w:uiPriority="0" w:semiHidden="0" w:name="toa heading"/>
    <w:lsdException w:unhideWhenUsed="0" w:uiPriority="0" w:semiHidden="0" w:name="List"/>
    <w:lsdException w:unhideWhenUsed="0" w:uiPriority="0" w:semiHidden="0" w:name="List Bullet"/>
    <w:lsdException w:unhideWhenUsed="0" w:uiPriority="0" w:semiHidden="0" w:name="List Number"/>
    <w:lsdException w:unhideWhenUsed="0" w:uiPriority="0" w:semiHidden="0" w:name="List 2"/>
    <w:lsdException w:unhideWhenUsed="0" w:uiPriority="0" w:semiHidden="0" w:name="List 3"/>
    <w:lsdException w:unhideWhenUsed="0" w:uiPriority="0" w:semiHidden="0" w:name="List 4"/>
    <w:lsdException w:unhideWhenUsed="0" w:uiPriority="0" w:semiHidden="0" w:name="List 5"/>
    <w:lsdException w:unhideWhenUsed="0" w:uiPriority="0" w:semiHidden="0" w:name="List Bullet 2"/>
    <w:lsdException w:unhideWhenUsed="0" w:uiPriority="0" w:semiHidden="0" w:name="List Bullet 3"/>
    <w:lsdException w:unhideWhenUsed="0" w:uiPriority="0" w:semiHidden="0" w:name="List Bullet 4"/>
    <w:lsdException w:unhideWhenUsed="0" w:uiPriority="0" w:semiHidden="0" w:name="List Bullet 5"/>
    <w:lsdException w:unhideWhenUsed="0" w:uiPriority="0" w:semiHidden="0" w:name="List Number 2"/>
    <w:lsdException w:unhideWhenUsed="0" w:uiPriority="0" w:semiHidden="0" w:name="List Number 3"/>
    <w:lsdException w:unhideWhenUsed="0" w:uiPriority="0" w:semiHidden="0" w:name="List Number 4"/>
    <w:lsdException w:unhideWhenUsed="0" w:uiPriority="0" w:semiHidden="0" w:name="List Number 5"/>
    <w:lsdException w:qFormat="1" w:unhideWhenUsed="0" w:uiPriority="0" w:semiHidden="0" w:name="Title"/>
    <w:lsdException w:unhideWhenUsed="0" w:uiPriority="0" w:semiHidden="0" w:name="Closing"/>
    <w:lsdException w:unhideWhenUsed="0" w:uiPriority="0" w:semiHidden="0" w:name="Signature"/>
    <w:lsdException w:qFormat="1" w:uiPriority="1" w:semiHidden="0" w:name="Default Paragraph Font"/>
    <w:lsdException w:unhideWhenUsed="0" w:uiPriority="0" w:semiHidden="0" w:name="Body Text"/>
    <w:lsdException w:unhideWhenUsed="0" w:uiPriority="0" w:semiHidden="0" w:name="Body Text Indent"/>
    <w:lsdException w:unhideWhenUsed="0" w:uiPriority="0" w:semiHidden="0" w:name="List Continue"/>
    <w:lsdException w:unhideWhenUsed="0" w:uiPriority="0" w:semiHidden="0" w:name="List Continue 2"/>
    <w:lsdException w:unhideWhenUsed="0" w:uiPriority="0" w:semiHidden="0" w:name="List Continue 3"/>
    <w:lsdException w:unhideWhenUsed="0" w:uiPriority="0" w:semiHidden="0" w:name="List Continue 4"/>
    <w:lsdException w:unhideWhenUsed="0" w:uiPriority="0" w:semiHidden="0" w:name="List Continue 5"/>
    <w:lsdException w:unhideWhenUsed="0" w:uiPriority="0" w:semiHidden="0" w:name="Message Header"/>
    <w:lsdException w:qFormat="1" w:unhideWhenUsed="0" w:uiPriority="0" w:semiHidden="0" w:name="Subtitle"/>
    <w:lsdException w:unhideWhenUsed="0" w:uiPriority="0" w:semiHidden="0" w:name="Salutation"/>
    <w:lsdException w:unhideWhenUsed="0" w:uiPriority="0" w:semiHidden="0" w:name="Date"/>
    <w:lsdException w:unhideWhenUsed="0" w:uiPriority="0" w:semiHidden="0" w:name="Body Text First Indent"/>
    <w:lsdException w:unhideWhenUsed="0" w:uiPriority="0" w:semiHidden="0" w:name="Body Text First Indent 2"/>
    <w:lsdException w:unhideWhenUsed="0" w:uiPriority="0" w:semiHidden="0" w:name="Note Heading"/>
    <w:lsdException w:unhideWhenUsed="0" w:uiPriority="0" w:semiHidden="0" w:name="Body Text 2"/>
    <w:lsdException w:unhideWhenUsed="0" w:uiPriority="0" w:semiHidden="0" w:name="Body Text 3"/>
    <w:lsdException w:unhideWhenUsed="0" w:uiPriority="0" w:semiHidden="0" w:name="Body Text Indent 2"/>
    <w:lsdException w:unhideWhenUsed="0" w:uiPriority="0" w:semiHidden="0" w:name="Body Text Indent 3"/>
    <w:lsdException w:unhideWhenUsed="0" w:uiPriority="0" w:semiHidden="0" w:name="Block Text"/>
    <w:lsdException w:unhideWhenUsed="0" w:uiPriority="0" w:semiHidden="0" w:name="Hyperlink"/>
    <w:lsdException w:unhideWhenUsed="0" w:uiPriority="0" w:semiHidden="0" w:name="FollowedHyperlink"/>
    <w:lsdException w:qFormat="1" w:unhideWhenUsed="0" w:uiPriority="0" w:semiHidden="0" w:name="Strong"/>
    <w:lsdException w:qFormat="1" w:unhideWhenUsed="0" w:uiPriority="0" w:semiHidden="0" w:name="Emphasis"/>
    <w:lsdException w:unhideWhenUsed="0" w:uiPriority="0" w:semiHidden="0" w:name="Document Map"/>
    <w:lsdException w:unhideWhenUsed="0" w:uiPriority="0" w:semiHidden="0" w:name="Plain Text"/>
    <w:lsdException w:unhideWhenUsed="0" w:uiPriority="0" w:semiHidden="0" w:name="E-mail Signature"/>
    <w:lsdException w:unhideWhenUsed="0" w:uiPriority="0" w:semiHidden="0" w:name="Normal (Web)"/>
    <w:lsdException w:unhideWhenUsed="0" w:uiPriority="0" w:semiHidden="0" w:name="HTML Acronym"/>
    <w:lsdException w:unhideWhenUsed="0" w:uiPriority="0" w:semiHidden="0" w:name="HTML Address"/>
    <w:lsdException w:unhideWhenUsed="0" w:uiPriority="0" w:semiHidden="0" w:name="HTML Cite"/>
    <w:lsdException w:unhideWhenUsed="0" w:uiPriority="0" w:semiHidden="0" w:name="HTML Code"/>
    <w:lsdException w:unhideWhenUsed="0" w:uiPriority="0" w:semiHidden="0" w:name="HTML Definition"/>
    <w:lsdException w:unhideWhenUsed="0" w:uiPriority="0" w:semiHidden="0" w:name="HTML Keyboard"/>
    <w:lsdException w:unhideWhenUsed="0" w:uiPriority="0" w:semiHidden="0" w:name="HTML Preformatted"/>
    <w:lsdException w:unhideWhenUsed="0" w:uiPriority="0" w:semiHidden="0" w:name="HTML Sample"/>
    <w:lsdException w:unhideWhenUsed="0" w:uiPriority="0" w:semiHidden="0" w:name="HTML Typewriter"/>
    <w:lsdException w:unhideWhenUsed="0" w:uiPriority="0" w:semiHidden="0" w:name="HTML Variable"/>
    <w:lsdException w:qFormat="1" w:uiPriority="99" w:name="Normal Table"/>
    <w:lsdException w:unhideWhenUsed="0" w:uiPriority="0" w:semiHidden="0" w:name="annotation subject"/>
    <w:lsdException w:uiPriority="0" w:name="Table Simple 1"/>
    <w:lsdException w:uiPriority="0" w:name="Table Simple 2"/>
    <w:lsdException w:uiPriority="0" w:name="Table Simple 3"/>
    <w:lsdException w:uiPriority="0" w:name="Table Classic 1"/>
    <w:lsdException w:uiPriority="0" w:name="Table Classic 2"/>
    <w:lsdException w:uiPriority="0" w:name="Table Classic 3"/>
    <w:lsdException w:uiPriority="0" w:name="Table Classic 4"/>
    <w:lsdException w:uiPriority="0" w:name="Table Colorful 1"/>
    <w:lsdException w:uiPriority="0" w:name="Table Colorful 2"/>
    <w:lsdException w:uiPriority="0" w:name="Table Colorful 3"/>
    <w:lsdException w:uiPriority="0" w:name="Table Columns 1"/>
    <w:lsdException w:uiPriority="0" w:name="Table Columns 2"/>
    <w:lsdException w:uiPriority="0" w:name="Table Columns 3"/>
    <w:lsdException w:uiPriority="0" w:name="Table Columns 4"/>
    <w:lsdException w:uiPriority="0" w:name="Table Columns 5"/>
    <w:lsdException w:uiPriority="0" w:name="Table Grid 1"/>
    <w:lsdException w:uiPriority="0" w:name="Table Grid 2"/>
    <w:lsdException w:uiPriority="0" w:name="Table Grid 3"/>
    <w:lsdException w:uiPriority="0" w:name="Table Grid 4"/>
    <w:lsdException w:uiPriority="0" w:name="Table Grid 5"/>
    <w:lsdException w:uiPriority="0" w:name="Table Grid 6"/>
    <w:lsdException w:uiPriority="0" w:name="Table Grid 7"/>
    <w:lsdException w:uiPriority="0" w:name="Table Grid 8"/>
    <w:lsdException w:uiPriority="0" w:name="Table List 1"/>
    <w:lsdException w:uiPriority="0" w:name="Table List 2"/>
    <w:lsdException w:uiPriority="0" w:name="Table List 3"/>
    <w:lsdException w:uiPriority="0" w:name="Table List 4"/>
    <w:lsdException w:uiPriority="0" w:name="Table List 5"/>
    <w:lsdException w:uiPriority="0" w:name="Table List 6"/>
    <w:lsdException w:uiPriority="0" w:name="Table List 7"/>
    <w:lsdException w:uiPriority="0" w:name="Table List 8"/>
    <w:lsdException w:uiPriority="0" w:name="Table 3D effects 1"/>
    <w:lsdException w:uiPriority="0" w:name="Table 3D effects 2"/>
    <w:lsdException w:uiPriority="0" w:name="Table 3D effects 3"/>
    <w:lsdException w:uiPriority="0" w:name="Table Contemporary"/>
    <w:lsdException w:uiPriority="0" w:name="Table Elegant"/>
    <w:lsdException w:uiPriority="0" w:name="Table Professional"/>
    <w:lsdException w:uiPriority="0" w:name="Table Subtle 1"/>
    <w:lsdException w:uiPriority="0" w:name="Table Subtle 2"/>
    <w:lsdException w:uiPriority="0" w:name="Table Web 1"/>
    <w:lsdException w:uiPriority="0" w:name="Table Web 2"/>
    <w:lsdException w:uiPriority="0" w:name="Table Web 3"/>
    <w:lsdException w:unhideWhenUsed="0" w:uiPriority="0" w:semiHidden="0" w:name="Balloon Text"/>
    <w:lsdException w:unhideWhenUsed="0" w:uiPriority="0" w:semiHidden="0" w:name="Table Grid"/>
    <w:lsdException w:uiPriority="0" w:name="Table Theme"/>
    <w:lsdException w:unhideWhenUsed="0" w:uiPriority="60" w:semiHidden="0" w:name="Light Shading"/>
    <w:lsdException w:unhideWhenUsed="0" w:uiPriority="61" w:semiHidden="0" w:name="Light List"/>
    <w:lsdException w:unhideWhenUsed="0" w:uiPriority="62" w:semiHidden="0" w:name="Light Grid"/>
    <w:lsdException w:unhideWhenUsed="0" w:uiPriority="63" w:semiHidden="0" w:name="Medium Shading 1"/>
    <w:lsdException w:unhideWhenUsed="0" w:uiPriority="64" w:semiHidden="0" w:name="Medium Shading 2"/>
    <w:lsdException w:unhideWhenUsed="0" w:uiPriority="65" w:semiHidden="0" w:name="Medium List 1"/>
    <w:lsdException w:unhideWhenUsed="0" w:uiPriority="66" w:semiHidden="0" w:name="Medium List 2"/>
    <w:lsdException w:unhideWhenUsed="0" w:uiPriority="67" w:semiHidden="0" w:name="Medium Grid 1"/>
    <w:lsdException w:unhideWhenUsed="0" w:uiPriority="68" w:semiHidden="0" w:name="Medium Grid 2"/>
    <w:lsdException w:unhideWhenUsed="0" w:uiPriority="69" w:semiHidden="0" w:name="Medium Grid 3"/>
    <w:lsdException w:unhideWhenUsed="0" w:uiPriority="70" w:semiHidden="0" w:name="Dark List"/>
    <w:lsdException w:unhideWhenUsed="0" w:uiPriority="71" w:semiHidden="0" w:name="Colorful Shading"/>
    <w:lsdException w:unhideWhenUsed="0" w:uiPriority="72" w:semiHidden="0" w:name="Colorful List"/>
    <w:lsdException w:unhideWhenUsed="0" w:uiPriority="73" w:semiHidden="0" w:name="Colorful Grid"/>
    <w:lsdException w:unhideWhenUsed="0" w:uiPriority="60" w:semiHidden="0" w:name="Light Shading Accent 1"/>
    <w:lsdException w:unhideWhenUsed="0" w:uiPriority="61" w:semiHidden="0" w:name="Light List Accent 1"/>
    <w:lsdException w:unhideWhenUsed="0" w:uiPriority="62" w:semiHidden="0" w:name="Light Grid Accent 1"/>
    <w:lsdException w:unhideWhenUsed="0" w:uiPriority="63" w:semiHidden="0" w:name="Medium Shading 1 Accent 1"/>
    <w:lsdException w:unhideWhenUsed="0" w:uiPriority="64" w:semiHidden="0" w:name="Medium Shading 2 Accent 1"/>
    <w:lsdException w:unhideWhenUsed="0" w:uiPriority="65" w:semiHidden="0" w:name="Medium List 1 Accent 1"/>
    <w:lsdException w:unhideWhenUsed="0" w:uiPriority="66" w:semiHidden="0" w:name="Medium List 2 Accent 1"/>
    <w:lsdException w:unhideWhenUsed="0" w:uiPriority="67" w:semiHidden="0" w:name="Medium Grid 1 Accent 1"/>
    <w:lsdException w:unhideWhenUsed="0" w:uiPriority="68" w:semiHidden="0" w:name="Medium Grid 2 Accent 1"/>
    <w:lsdException w:unhideWhenUsed="0" w:uiPriority="69" w:semiHidden="0" w:name="Medium Grid 3 Accent 1"/>
    <w:lsdException w:unhideWhenUsed="0" w:uiPriority="70" w:semiHidden="0" w:name="Dark List Accent 1"/>
    <w:lsdException w:unhideWhenUsed="0" w:uiPriority="71" w:semiHidden="0" w:name="Colorful Shading Accent 1"/>
    <w:lsdException w:unhideWhenUsed="0" w:uiPriority="72" w:semiHidden="0" w:name="Colorful List Accent 1"/>
    <w:lsdException w:unhideWhenUsed="0" w:uiPriority="73" w:semiHidden="0" w:name="Colorful Grid Accent 1"/>
    <w:lsdException w:unhideWhenUsed="0" w:uiPriority="60" w:semiHidden="0" w:name="Light Shading Accent 2"/>
    <w:lsdException w:unhideWhenUsed="0" w:uiPriority="61" w:semiHidden="0" w:name="Light List Accent 2"/>
    <w:lsdException w:unhideWhenUsed="0" w:uiPriority="62" w:semiHidden="0" w:name="Light Grid Accent 2"/>
    <w:lsdException w:unhideWhenUsed="0" w:uiPriority="63" w:semiHidden="0" w:name="Medium Shading 1 Accent 2"/>
    <w:lsdException w:unhideWhenUsed="0" w:uiPriority="64" w:semiHidden="0" w:name="Medium Shading 2 Accent 2"/>
    <w:lsdException w:unhideWhenUsed="0" w:uiPriority="65" w:semiHidden="0" w:name="Medium List 1 Accent 2"/>
    <w:lsdException w:unhideWhenUsed="0" w:uiPriority="66" w:semiHidden="0" w:name="Medium List 2 Accent 2"/>
    <w:lsdException w:unhideWhenUsed="0" w:uiPriority="67" w:semiHidden="0" w:name="Medium Grid 1 Accent 2"/>
    <w:lsdException w:unhideWhenUsed="0" w:uiPriority="68" w:semiHidden="0" w:name="Medium Grid 2 Accent 2"/>
    <w:lsdException w:unhideWhenUsed="0" w:uiPriority="69" w:semiHidden="0" w:name="Medium Grid 3 Accent 2"/>
    <w:lsdException w:unhideWhenUsed="0" w:uiPriority="70" w:semiHidden="0" w:name="Dark List Accent 2"/>
    <w:lsdException w:unhideWhenUsed="0" w:uiPriority="71" w:semiHidden="0" w:name="Colorful Shading Accent 2"/>
    <w:lsdException w:unhideWhenUsed="0" w:uiPriority="72" w:semiHidden="0" w:name="Colorful List Accent 2"/>
    <w:lsdException w:unhideWhenUsed="0" w:uiPriority="73" w:semiHidden="0" w:name="Colorful Grid Accent 2"/>
    <w:lsdException w:unhideWhenUsed="0" w:uiPriority="60" w:semiHidden="0" w:name="Light Shading Accent 3"/>
    <w:lsdException w:unhideWhenUsed="0" w:uiPriority="61" w:semiHidden="0" w:name="Light List Accent 3"/>
    <w:lsdException w:unhideWhenUsed="0" w:uiPriority="62" w:semiHidden="0" w:name="Light Grid Accent 3"/>
    <w:lsdException w:unhideWhenUsed="0" w:uiPriority="63" w:semiHidden="0" w:name="Medium Shading 1 Accent 3"/>
    <w:lsdException w:unhideWhenUsed="0" w:uiPriority="64" w:semiHidden="0" w:name="Medium Shading 2 Accent 3"/>
    <w:lsdException w:unhideWhenUsed="0" w:uiPriority="65" w:semiHidden="0" w:name="Medium List 1 Accent 3"/>
    <w:lsdException w:unhideWhenUsed="0" w:uiPriority="66" w:semiHidden="0" w:name="Medium List 2 Accent 3"/>
    <w:lsdException w:unhideWhenUsed="0" w:uiPriority="67" w:semiHidden="0" w:name="Medium Grid 1 Accent 3"/>
    <w:lsdException w:unhideWhenUsed="0" w:uiPriority="68" w:semiHidden="0" w:name="Medium Grid 2 Accent 3"/>
    <w:lsdException w:unhideWhenUsed="0" w:uiPriority="69" w:semiHidden="0" w:name="Medium Grid 3 Accent 3"/>
    <w:lsdException w:unhideWhenUsed="0" w:uiPriority="70" w:semiHidden="0" w:name="Dark List Accent 3"/>
    <w:lsdException w:unhideWhenUsed="0" w:uiPriority="71" w:semiHidden="0" w:name="Colorful Shading Accent 3"/>
    <w:lsdException w:unhideWhenUsed="0" w:uiPriority="72" w:semiHidden="0" w:name="Colorful List Accent 3"/>
    <w:lsdException w:unhideWhenUsed="0" w:uiPriority="73" w:semiHidden="0" w:name="Colorful Grid Accent 3"/>
    <w:lsdException w:unhideWhenUsed="0" w:uiPriority="60" w:semiHidden="0" w:name="Light Shading Accent 4"/>
    <w:lsdException w:unhideWhenUsed="0" w:uiPriority="61" w:semiHidden="0" w:name="Light List Accent 4"/>
    <w:lsdException w:unhideWhenUsed="0" w:uiPriority="62" w:semiHidden="0" w:name="Light Grid Accent 4"/>
    <w:lsdException w:unhideWhenUsed="0" w:uiPriority="63" w:semiHidden="0" w:name="Medium Shading 1 Accent 4"/>
    <w:lsdException w:unhideWhenUsed="0" w:uiPriority="64" w:semiHidden="0" w:name="Medium Shading 2 Accent 4"/>
    <w:lsdException w:unhideWhenUsed="0" w:uiPriority="65" w:semiHidden="0" w:name="Medium List 1 Accent 4"/>
    <w:lsdException w:unhideWhenUsed="0" w:uiPriority="66" w:semiHidden="0" w:name="Medium List 2 Accent 4"/>
    <w:lsdException w:unhideWhenUsed="0" w:uiPriority="67" w:semiHidden="0" w:name="Medium Grid 1 Accent 4"/>
    <w:lsdException w:unhideWhenUsed="0" w:uiPriority="68" w:semiHidden="0" w:name="Medium Grid 2 Accent 4"/>
    <w:lsdException w:unhideWhenUsed="0" w:uiPriority="69" w:semiHidden="0" w:name="Medium Grid 3 Accent 4"/>
    <w:lsdException w:unhideWhenUsed="0" w:uiPriority="70" w:semiHidden="0" w:name="Dark List Accent 4"/>
    <w:lsdException w:unhideWhenUsed="0" w:uiPriority="71" w:semiHidden="0" w:name="Colorful Shading Accent 4"/>
    <w:lsdException w:unhideWhenUsed="0" w:uiPriority="72" w:semiHidden="0" w:name="Colorful List Accent 4"/>
    <w:lsdException w:unhideWhenUsed="0" w:uiPriority="73" w:semiHidden="0" w:name="Colorful Grid Accent 4"/>
    <w:lsdException w:unhideWhenUsed="0" w:uiPriority="60" w:semiHidden="0" w:name="Light Shading Accent 5"/>
    <w:lsdException w:unhideWhenUsed="0" w:uiPriority="61" w:semiHidden="0" w:name="Light List Accent 5"/>
    <w:lsdException w:unhideWhenUsed="0" w:uiPriority="62" w:semiHidden="0" w:name="Light Grid Accent 5"/>
    <w:lsdException w:unhideWhenUsed="0" w:uiPriority="63" w:semiHidden="0" w:name="Medium Shading 1 Accent 5"/>
    <w:lsdException w:unhideWhenUsed="0" w:uiPriority="64" w:semiHidden="0" w:name="Medium Shading 2 Accent 5"/>
    <w:lsdException w:unhideWhenUsed="0" w:uiPriority="65" w:semiHidden="0" w:name="Medium List 1 Accent 5"/>
    <w:lsdException w:unhideWhenUsed="0" w:uiPriority="66" w:semiHidden="0" w:name="Medium List 2 Accent 5"/>
    <w:lsdException w:unhideWhenUsed="0" w:uiPriority="67" w:semiHidden="0" w:name="Medium Grid 1 Accent 5"/>
    <w:lsdException w:unhideWhenUsed="0" w:uiPriority="68" w:semiHidden="0" w:name="Medium Grid 2 Accent 5"/>
    <w:lsdException w:unhideWhenUsed="0" w:uiPriority="69" w:semiHidden="0" w:name="Medium Grid 3 Accent 5"/>
    <w:lsdException w:unhideWhenUsed="0" w:uiPriority="70" w:semiHidden="0" w:name="Dark List Accent 5"/>
    <w:lsdException w:unhideWhenUsed="0" w:uiPriority="71" w:semiHidden="0" w:name="Colorful Shading Accent 5"/>
    <w:lsdException w:unhideWhenUsed="0" w:uiPriority="72" w:semiHidden="0" w:name="Colorful List Accent 5"/>
    <w:lsdException w:unhideWhenUsed="0" w:uiPriority="73" w:semiHidden="0" w:name="Colorful Grid Accent 5"/>
    <w:lsdException w:unhideWhenUsed="0" w:uiPriority="60" w:semiHidden="0" w:name="Light Shading Accent 6"/>
    <w:lsdException w:unhideWhenUsed="0" w:uiPriority="61" w:semiHidden="0" w:name="Light List Accent 6"/>
    <w:lsdException w:unhideWhenUsed="0" w:uiPriority="62" w:semiHidden="0" w:name="Light Grid Accent 6"/>
    <w:lsdException w:unhideWhenUsed="0" w:uiPriority="63" w:semiHidden="0" w:name="Medium Shading 1 Accent 6"/>
    <w:lsdException w:unhideWhenUsed="0" w:uiPriority="64" w:semiHidden="0" w:name="Medium Shading 2 Accent 6"/>
    <w:lsdException w:unhideWhenUsed="0" w:uiPriority="65" w:semiHidden="0" w:name="Medium List 1 Accent 6"/>
    <w:lsdException w:unhideWhenUsed="0" w:uiPriority="66" w:semiHidden="0" w:name="Medium List 2 Accent 6"/>
    <w:lsdException w:unhideWhenUsed="0" w:uiPriority="67" w:semiHidden="0" w:name="Medium Grid 1 Accent 6"/>
    <w:lsdException w:unhideWhenUsed="0" w:uiPriority="68" w:semiHidden="0" w:name="Medium Grid 2 Accent 6"/>
    <w:lsdException w:unhideWhenUsed="0" w:uiPriority="69" w:semiHidden="0" w:name="Medium Grid 3 Accent 6"/>
    <w:lsdException w:unhideWhenUsed="0" w:uiPriority="70" w:semiHidden="0" w:name="Dark List Accent 6"/>
    <w:lsdException w:unhideWhenUsed="0" w:uiPriority="71" w:semiHidden="0" w:name="Colorful Shading Accent 6"/>
    <w:lsdException w:unhideWhenUsed="0" w:uiPriority="72" w:semiHidden="0" w:name="Colorful List Accent 6"/>
    <w:lsdException w:unhideWhenUsed="0" w:uiPriority="73" w:semiHidden="0" w:name="Colorful Grid Accent 6"/>
  </w:latentStyles>
  <w:style w:type="paragraph" w:default="1" w:styleId="1">
    <w:name w:val="Normal"/>
    <w:qFormat/>
    <w:uiPriority w:val="0"/>
    <w:pPr>
      <w:widowControl w:val="0"/>
      <w:spacing w:after="160" w:line="278" w:lineRule="auto"/>
      <w:jc w:val="both"/>
    </w:pPr>
    <w:rPr>
      <w:rFonts w:ascii="Times New Roman" w:hAnsi="Times New Roman" w:eastAsia="仿宋_GB2312" w:cs="Times New Roman"/>
      <w:kern w:val="2"/>
      <w:sz w:val="32"/>
      <w:lang w:val="en-US" w:eastAsia="zh-CN" w:bidi="ar-SA"/>
    </w:rPr>
  </w:style>
  <w:style w:type="character" w:default="1" w:styleId="3">
    <w:name w:val="Default Paragraph Font"/>
    <w:unhideWhenUsed/>
    <w:qFormat/>
    <w:uiPriority w:val="1"/>
  </w:style>
  <w:style w:type="table" w:default="1" w:styleId="2">
    <w:name w:val="Normal Table"/>
    <w:semiHidden/>
    <w:unhideWhenUsed/>
    <w:qFormat/>
    <w:uiPriority w:val="99"/>
    <w:tblPr>
      <w:tblCellMar>
        <w:top w:w="0" w:type="dxa"/>
        <w:left w:w="108" w:type="dxa"/>
        <w:bottom w:w="0" w:type="dxa"/>
        <w:right w:w="108" w:type="dxa"/>
      </w:tblCellMar>
    </w:tblPr>
  </w:style>
</w:styles>
</file>

<file path=word/_rels/document.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footnotes" Target="footnotes.xml"/><Relationship Id="rId7" Type="http://schemas.openxmlformats.org/officeDocument/2006/relationships/customXml" Target="../customXml/item1.xml"/><Relationship Id="rId2" Type="http://schemas.openxmlformats.org/officeDocument/2006/relationships/settings" Target="settings.xml"/><Relationship Id="rId6" Type="http://schemas.openxmlformats.org/officeDocument/2006/relationships/fontTable" Target="fontTable.xml"/><Relationship Id="rId1" Type="http://schemas.openxmlformats.org/officeDocument/2006/relationships/styles" Target="styles.xml"/><Relationship Id="rId5" Type="http://schemas.openxmlformats.org/officeDocument/2006/relationships/theme" Target="theme/theme1.xml"/><Relationship Id="rId4" Type="http://schemas.openxmlformats.org/officeDocument/2006/relationships/endnotes" Target="endnotes.xml"/><Relationship Id="rId9"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user\AppData\Roaming\Kingsoft\wps\addons\pool\win-i386\knewfileruby_1.0.0.11\template\wps\0.docx" TargetMode="Externa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文档" ma:contentTypeID="0x01010068D04AFC0188EC4789EEBDD1134C6B87" ma:contentTypeVersion="1" ma:contentTypeDescription="新建文档。" ma:contentTypeScope="" ma:versionID="89a610099db742625742e9c71a1bdf21">
  <xsd:schema xmlns:xsd="http://www.w3.org/2001/XMLSchema" xmlns:xs="http://www.w3.org/2001/XMLSchema" xmlns:p="http://schemas.microsoft.com/office/2006/metadata/properties" xmlns:ns1="http://schemas.microsoft.com/sharepoint/v3" targetNamespace="http://schemas.microsoft.com/office/2006/metadata/properties" ma:root="true" ma:fieldsID="5107b0345c29e57748057d300629ffc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计划开始日期" ma:description="“计划开始日期”是由“发布”功能创建的网站栏。它用于指定第一次向网站访问者显示此页面的日期和时间。" ma:hidden="true" ma:internalName="PublishingStartDate">
      <xsd:simpleType>
        <xsd:restriction base="dms:Unknown"/>
      </xsd:simpleType>
    </xsd:element>
    <xsd:element name="PublishingExpirationDate" ma:index="9" nillable="true" ma:displayName="计划结束日期" ma:description="“计划结束日期”是由“发布”功能创建的网站栏。它用于指定不再向网站访问者显示此页面的日期和时间。"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98D79FE6-CFE6-49A1-A035-A1B484DA86DC}"/>
</file>

<file path=customXml/itemProps2.xml><?xml version="1.0" encoding="utf-8"?>
<ds:datastoreItem xmlns:ds="http://schemas.openxmlformats.org/officeDocument/2006/customXml" ds:itemID="{F62AFD7A-339C-4836-A403-EA6D74BC60D1}"/>
</file>

<file path=customXml/itemProps3.xml><?xml version="1.0" encoding="utf-8"?>
<ds:datastoreItem xmlns:ds="http://schemas.openxmlformats.org/officeDocument/2006/customXml" ds:itemID="{1179CD6D-C4BE-47C9-AC11-7FA478631C5E}"/>
</file>

<file path=docProps/app.xml><?xml version="1.0" encoding="utf-8"?>
<Properties xmlns="http://schemas.openxmlformats.org/officeDocument/2006/extended-properties" xmlns:vt="http://schemas.openxmlformats.org/officeDocument/2006/docPropsVTypes">
  <Template>0</Template>
  <Pages>3</Pages>
  <Words>434</Words>
  <Characters>450</Characters>
  <Lines>3</Lines>
  <Paragraphs>1</Paragraphs>
  <TotalTime>0</TotalTime>
  <ScaleCrop>false</ScaleCrop>
  <LinksUpToDate>false</LinksUpToDate>
  <CharactersWithSpaces>473</CharactersWithSpaces>
  <Application>WPS Office_12.1.0.28022_F1E327BC-269C-435d-A152-05C5408002CA</Application>
  <DocSecurity>0</DocSecurit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君榕</dc:creator>
  <cp:lastModifiedBy>田景霞</cp:lastModifiedBy>
  <cp:revision>3</cp:revision>
  <cp:lastPrinted>2025-05-06T01:08:00Z</cp:lastPrinted>
  <dcterms:created xsi:type="dcterms:W3CDTF">2018-10-24T02:14:00Z</dcterms:created>
  <dcterms:modified xsi:type="dcterms:W3CDTF">2026-08-28T03:18:38Z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2052-12.1.0.28022</vt:lpwstr>
  </property>
  <property fmtid="{D5CDD505-2E9C-101B-9397-08002B2CF9AE}" pid="3" name="KSOTemplateDocerSaveRecord">
    <vt:lpwstr>eyJoZGlkIjoiMzEwNTM5NzYwMDRjMzkwZTVkZjY2ODkwMGIxNGU0OTUiLCJ1c2VySWQiOiI4MDk3NTcyMjMifQ==</vt:lpwstr>
  </property>
  <property fmtid="{D5CDD505-2E9C-101B-9397-08002B2CF9AE}" pid="4" name="ICV">
    <vt:lpwstr>59B81C2D45A646E5973CBC894F1E520B_12</vt:lpwstr>
  </property>
  <property fmtid="{D5CDD505-2E9C-101B-9397-08002B2CF9AE}" pid="5" name="ContentTypeId">
    <vt:lpwstr>0x01010068D04AFC0188EC4789EEBDD1134C6B87</vt:lpwstr>
  </property>
</Properties>
</file>